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253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255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755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87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518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736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975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619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734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87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199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19E5B-094A-4AF8-BEE0-303A28E16E2D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220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676400" y="1274763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dirty="0" smtClean="0"/>
              <a:t>Μάθημα</a:t>
            </a:r>
            <a:r>
              <a:rPr lang="en-US" dirty="0" smtClean="0"/>
              <a:t> </a:t>
            </a:r>
            <a:r>
              <a:rPr lang="el-GR" smtClean="0"/>
              <a:t>3ο</a:t>
            </a:r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676400" y="3754438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 smtClean="0"/>
          </a:p>
          <a:p>
            <a:r>
              <a:rPr lang="el-GR" sz="3600" smtClean="0"/>
              <a:t>Μορφοποίηση Κειμένου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9274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Χρώμα Γραμματοσειράς</a:t>
            </a:r>
            <a:endParaRPr lang="en-US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625" y="2124607"/>
            <a:ext cx="8592749" cy="3753374"/>
          </a:xfrm>
        </p:spPr>
      </p:pic>
    </p:spTree>
    <p:extLst>
      <p:ext uri="{BB962C8B-B14F-4D97-AF65-F5344CB8AC3E}">
        <p14:creationId xmlns:p14="http://schemas.microsoft.com/office/powerpoint/2010/main" val="3874775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Επισήμανση κειμένου</a:t>
            </a:r>
            <a:endParaRPr lang="en-US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5362" y="2162712"/>
            <a:ext cx="8421275" cy="3677163"/>
          </a:xfrm>
        </p:spPr>
      </p:pic>
    </p:spTree>
    <p:extLst>
      <p:ext uri="{BB962C8B-B14F-4D97-AF65-F5344CB8AC3E}">
        <p14:creationId xmlns:p14="http://schemas.microsoft.com/office/powerpoint/2010/main" val="3675186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err="1" smtClean="0"/>
              <a:t>Εφε</a:t>
            </a:r>
            <a:r>
              <a:rPr lang="el-GR" dirty="0" smtClean="0"/>
              <a:t> Κειμένου</a:t>
            </a:r>
            <a:endParaRPr lang="en-US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9572" y="2138896"/>
            <a:ext cx="8992855" cy="3724795"/>
          </a:xfrm>
        </p:spPr>
      </p:pic>
    </p:spTree>
    <p:extLst>
      <p:ext uri="{BB962C8B-B14F-4D97-AF65-F5344CB8AC3E}">
        <p14:creationId xmlns:p14="http://schemas.microsoft.com/office/powerpoint/2010/main" val="1402840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Στοίχιση Κειμένου (Αριστερά - Δεξιά)</a:t>
            </a:r>
            <a:endParaRPr lang="en-US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3073" y="1843580"/>
            <a:ext cx="7725853" cy="4315427"/>
          </a:xfrm>
        </p:spPr>
      </p:pic>
    </p:spTree>
    <p:extLst>
      <p:ext uri="{BB962C8B-B14F-4D97-AF65-F5344CB8AC3E}">
        <p14:creationId xmlns:p14="http://schemas.microsoft.com/office/powerpoint/2010/main" val="2615763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Στοίχιση Κειμένου (Στο Κέντρο – Πλήρης)</a:t>
            </a:r>
            <a:endParaRPr lang="en-US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768" y="1825625"/>
            <a:ext cx="7486463" cy="4351338"/>
          </a:xfrm>
        </p:spPr>
      </p:pic>
    </p:spTree>
    <p:extLst>
      <p:ext uri="{BB962C8B-B14F-4D97-AF65-F5344CB8AC3E}">
        <p14:creationId xmlns:p14="http://schemas.microsoft.com/office/powerpoint/2010/main" val="4091047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Περίγραμμα Κειμένου</a:t>
            </a:r>
            <a:endParaRPr lang="en-US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3647" y="1825625"/>
            <a:ext cx="5284706" cy="4351338"/>
          </a:xfrm>
        </p:spPr>
      </p:pic>
    </p:spTree>
    <p:extLst>
      <p:ext uri="{BB962C8B-B14F-4D97-AF65-F5344CB8AC3E}">
        <p14:creationId xmlns:p14="http://schemas.microsoft.com/office/powerpoint/2010/main" val="35279922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Χρωματισμός Περιγράμματος</a:t>
            </a:r>
            <a:endParaRPr lang="en-US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0363" y="2086502"/>
            <a:ext cx="6611273" cy="3829584"/>
          </a:xfrm>
        </p:spPr>
      </p:pic>
    </p:spTree>
    <p:extLst>
      <p:ext uri="{BB962C8B-B14F-4D97-AF65-F5344CB8AC3E}">
        <p14:creationId xmlns:p14="http://schemas.microsoft.com/office/powerpoint/2010/main" val="3291611041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29</Words>
  <Application>Microsoft Office PowerPoint</Application>
  <PresentationFormat>Ευρεία οθόνη</PresentationFormat>
  <Paragraphs>10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Θέμα του Office</vt:lpstr>
      <vt:lpstr>Παρουσίαση του PowerPoint</vt:lpstr>
      <vt:lpstr>Χρώμα Γραμματοσειράς</vt:lpstr>
      <vt:lpstr>Επισήμανση κειμένου</vt:lpstr>
      <vt:lpstr>Εφε Κειμένου</vt:lpstr>
      <vt:lpstr>Στοίχιση Κειμένου (Αριστερά - Δεξιά)</vt:lpstr>
      <vt:lpstr>Στοίχιση Κειμένου (Στο Κέντρο – Πλήρης)</vt:lpstr>
      <vt:lpstr>Περίγραμμα Κειμένου</vt:lpstr>
      <vt:lpstr>Χρωματισμός Περιγράμματος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atsiov</dc:creator>
  <cp:lastModifiedBy>atsiov</cp:lastModifiedBy>
  <cp:revision>5</cp:revision>
  <dcterms:created xsi:type="dcterms:W3CDTF">2025-03-05T11:59:19Z</dcterms:created>
  <dcterms:modified xsi:type="dcterms:W3CDTF">2025-08-05T16:44:53Z</dcterms:modified>
</cp:coreProperties>
</file>